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CAD85-032B-4844-BFCA-8A371F61B341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6F060-813B-4A24-B1EB-91FC23E4CB6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C5BE2-4C3C-4CCB-AA22-A162666688A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F88F3-688E-4F51-8B22-6E1C8A875F05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B4F56-8D9D-49BC-8C76-08954E28BE9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Frequency, Percentage, and Proportion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Statistical Based Graphical Displays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Dot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 plot that displays a dot for each value in a data set along a number line  </a:t>
            </a:r>
          </a:p>
          <a:p>
            <a:r>
              <a:rPr lang="en-US" sz="2800" dirty="0" smtClean="0"/>
              <a:t>when multiple occurrences for a specific value occur, the dots will be stacked vertically.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599" y="3505200"/>
          <a:ext cx="7162801" cy="27432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66802"/>
                <a:gridCol w="533400"/>
                <a:gridCol w="609600"/>
                <a:gridCol w="609600"/>
                <a:gridCol w="533400"/>
                <a:gridCol w="685800"/>
                <a:gridCol w="533400"/>
                <a:gridCol w="609600"/>
                <a:gridCol w="685800"/>
                <a:gridCol w="685800"/>
                <a:gridCol w="609599"/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Defects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Defects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Defects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Dot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Dot Plot for frequency of manufacturing defects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Graphic_Displays_0005.jpg"/>
          <p:cNvPicPr>
            <a:picLocks noChangeAspect="1"/>
          </p:cNvPicPr>
          <p:nvPr/>
        </p:nvPicPr>
        <p:blipFill>
          <a:blip r:embed="rId3" cstate="print"/>
          <a:srcRect l="38826" t="10000" r="15158" b="68889"/>
          <a:stretch>
            <a:fillRect/>
          </a:stretch>
        </p:blipFill>
        <p:spPr>
          <a:xfrm>
            <a:off x="990601" y="2288381"/>
            <a:ext cx="7050504" cy="4186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Bar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AKA Bar Graph  </a:t>
            </a:r>
          </a:p>
          <a:p>
            <a:r>
              <a:rPr lang="en-US" sz="2800" dirty="0" smtClean="0"/>
              <a:t>a graph that uses vertical or horizontal bars to represent frequencies of a category (qualitative data) in a data set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598" y="3505200"/>
          <a:ext cx="457200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2"/>
                <a:gridCol w="2590799"/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Soft</a:t>
                      </a:r>
                      <a:r>
                        <a:rPr lang="en-US" baseline="0" dirty="0" smtClean="0"/>
                        <a:t> Drink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Pepsi-cola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92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Coca-Cola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 smtClean="0"/>
                        <a:t>Dr. Pepper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7-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Horizontal and Vertical Soft Drink Frequency Choice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6.jpg"/>
          <p:cNvPicPr>
            <a:picLocks noChangeAspect="1"/>
          </p:cNvPicPr>
          <p:nvPr/>
        </p:nvPicPr>
        <p:blipFill>
          <a:blip r:embed="rId3" cstate="print"/>
          <a:srcRect l="28760" t="8889" r="30976" b="67777"/>
          <a:stretch>
            <a:fillRect/>
          </a:stretch>
        </p:blipFill>
        <p:spPr>
          <a:xfrm>
            <a:off x="152400" y="2667000"/>
            <a:ext cx="4089400" cy="4038600"/>
          </a:xfrm>
          <a:prstGeom prst="rect">
            <a:avLst/>
          </a:prstGeom>
        </p:spPr>
      </p:pic>
      <p:pic>
        <p:nvPicPr>
          <p:cNvPr id="7" name="Picture 6" descr="Graphic_Displays_0006.jpg"/>
          <p:cNvPicPr>
            <a:picLocks noChangeAspect="1"/>
          </p:cNvPicPr>
          <p:nvPr/>
        </p:nvPicPr>
        <p:blipFill>
          <a:blip r:embed="rId3" cstate="print"/>
          <a:srcRect l="28760" t="32222" r="30976" b="44444"/>
          <a:stretch>
            <a:fillRect/>
          </a:stretch>
        </p:blipFill>
        <p:spPr>
          <a:xfrm>
            <a:off x="4445000" y="2895600"/>
            <a:ext cx="416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Histogram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 graphical display of frequency or relative frequency distributions that are grouped  </a:t>
            </a:r>
          </a:p>
          <a:p>
            <a:r>
              <a:rPr lang="en-US" sz="2800" dirty="0" smtClean="0"/>
              <a:t>uses vertical bars at various heights to represent the frequency</a:t>
            </a:r>
          </a:p>
          <a:p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Graphic_Displays_0003.jpg"/>
          <p:cNvPicPr>
            <a:picLocks noChangeAspect="1"/>
          </p:cNvPicPr>
          <p:nvPr/>
        </p:nvPicPr>
        <p:blipFill>
          <a:blip r:embed="rId3" cstate="print"/>
          <a:srcRect l="25884" t="44762" r="9406" b="50000"/>
          <a:stretch>
            <a:fillRect/>
          </a:stretch>
        </p:blipFill>
        <p:spPr>
          <a:xfrm>
            <a:off x="533400" y="4191000"/>
            <a:ext cx="8001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Histogram with 8 weight classes with each class having a class interval (width) of 8.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Histograms</a:t>
            </a:r>
            <a:endParaRPr lang="en-US" dirty="0"/>
          </a:p>
        </p:txBody>
      </p:sp>
      <p:pic>
        <p:nvPicPr>
          <p:cNvPr id="6" name="Picture 5" descr="Graphic_Displays_0007.jpg"/>
          <p:cNvPicPr>
            <a:picLocks noChangeAspect="1"/>
          </p:cNvPicPr>
          <p:nvPr/>
        </p:nvPicPr>
        <p:blipFill>
          <a:blip r:embed="rId3" cstate="print"/>
          <a:srcRect l="48892" t="10000" r="10844" b="68889"/>
          <a:stretch>
            <a:fillRect/>
          </a:stretch>
        </p:blipFill>
        <p:spPr>
          <a:xfrm>
            <a:off x="1219200" y="2310492"/>
            <a:ext cx="6477000" cy="4395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/>
              <a:t>Ex:  Histogram with relative frequencies represented as percents.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Histograms</a:t>
            </a:r>
            <a:endParaRPr lang="en-US" dirty="0"/>
          </a:p>
        </p:txBody>
      </p:sp>
      <p:pic>
        <p:nvPicPr>
          <p:cNvPr id="7" name="Picture 6" descr="Graphic_Displays_0007.jpg"/>
          <p:cNvPicPr>
            <a:picLocks noChangeAspect="1"/>
          </p:cNvPicPr>
          <p:nvPr/>
        </p:nvPicPr>
        <p:blipFill>
          <a:blip r:embed="rId3" cstate="print"/>
          <a:srcRect l="25884" t="63333" r="39604" b="17778"/>
          <a:stretch>
            <a:fillRect/>
          </a:stretch>
        </p:blipFill>
        <p:spPr>
          <a:xfrm>
            <a:off x="1219200" y="2438400"/>
            <a:ext cx="60960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224</Words>
  <Application>Microsoft Office PowerPoint</Application>
  <PresentationFormat>On-screen Show (4:3)</PresentationFormat>
  <Paragraphs>97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Frequency, Percentage, and Proportion  Statistical Based Graphical Displays</vt:lpstr>
      <vt:lpstr>Dot Plots</vt:lpstr>
      <vt:lpstr>Dot Plots</vt:lpstr>
      <vt:lpstr>Bar Charts</vt:lpstr>
      <vt:lpstr>Bar Chart</vt:lpstr>
      <vt:lpstr>Histogram</vt:lpstr>
      <vt:lpstr>Histograms</vt:lpstr>
      <vt:lpstr>Histograms</vt:lpstr>
    </vt:vector>
  </TitlesOfParts>
  <Company>The University of Alabama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Frequency, Percentage, and Proportion  Statistical Based Graphical Displays</dc:title>
  <dc:creator>Stacy Hughey Surman</dc:creator>
  <cp:lastModifiedBy>Stacy Hughey Surman</cp:lastModifiedBy>
  <cp:revision>1</cp:revision>
  <dcterms:created xsi:type="dcterms:W3CDTF">2011-09-12T18:21:26Z</dcterms:created>
  <dcterms:modified xsi:type="dcterms:W3CDTF">2011-09-12T18:22:39Z</dcterms:modified>
</cp:coreProperties>
</file>